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00" y="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7622D-EAB8-B6E6-D4C1-0618EEA86A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58FE4F-1327-CD24-0427-418D267B1C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DE645D-88A4-431C-ADB5-299F8D706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28331-8431-4229-AF15-A279DB8278C4}" type="datetimeFigureOut">
              <a:rPr lang="en-IN" smtClean="0"/>
              <a:t>24-11-2023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FD6B3-7267-156B-6F6B-10915FA22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0266D-8AB9-0AD8-A416-21261309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A2FCD-2A9C-4A36-8574-FD5F87241E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1110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6C2B5-D82A-9D27-E485-D63E2DF06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099507-6955-B4A9-3516-A6DE2D2792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19DA6-7AF3-284D-48D5-78AEC00C0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28331-8431-4229-AF15-A279DB8278C4}" type="datetimeFigureOut">
              <a:rPr lang="en-IN" smtClean="0"/>
              <a:t>24-11-2023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761F3-71EC-B355-75FF-78D1EB43D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419FE-48A9-F130-4F85-B5F4949E6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A2FCD-2A9C-4A36-8574-FD5F87241E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8297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682CDA-68AA-33FE-5E9C-A6ABF8C537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C578A5-D1B9-4FC9-9CF6-43780CCB48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A61FD-D364-2E13-8899-3B666BE10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28331-8431-4229-AF15-A279DB8278C4}" type="datetimeFigureOut">
              <a:rPr lang="en-IN" smtClean="0"/>
              <a:t>24-11-2023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D0CEF-81CF-63DB-3207-9E0E51BDE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0932A-DAAD-C963-8112-585E27077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A2FCD-2A9C-4A36-8574-FD5F87241E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523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D1EFE-8511-DA1D-9273-0D1B9B2AF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3C538-FC13-E317-C986-0E5C538FC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5AA94-24E3-3E6B-2353-16E5E237E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28331-8431-4229-AF15-A279DB8278C4}" type="datetimeFigureOut">
              <a:rPr lang="en-IN" smtClean="0"/>
              <a:t>24-11-2023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B2611-8CBB-9050-D18F-0D8CB8495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F2DB1-1A17-07C9-3E1B-2165ADE3A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A2FCD-2A9C-4A36-8574-FD5F87241E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9386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F03F3-640F-F1CE-BBB4-CB30C1BD5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D3C01-2A59-07FB-653D-B9FC2A014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A6724-3762-7445-9923-305209A1C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28331-8431-4229-AF15-A279DB8278C4}" type="datetimeFigureOut">
              <a:rPr lang="en-IN" smtClean="0"/>
              <a:t>24-11-2023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DB5F7-3D4F-A914-BE0C-F507166D1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C1206-7BE6-BC99-4307-C6581F12B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A2FCD-2A9C-4A36-8574-FD5F87241E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2771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33458-AEDD-66C7-3C43-46EA17CD3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06472-1298-DD94-F6AF-8CEA11CA7F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F991A5-F363-F9E0-E69B-9494A540FF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102724-9140-B1F9-98F5-C14FDB02E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28331-8431-4229-AF15-A279DB8278C4}" type="datetimeFigureOut">
              <a:rPr lang="en-IN" smtClean="0"/>
              <a:t>24-11-2023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6BEBD2-554E-FF20-6F05-80D5B2FD4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63C5D-6556-20D4-0BF3-CB06D89BE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A2FCD-2A9C-4A36-8574-FD5F87241E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9398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67D6-C451-1872-7E0E-6715656F7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66E07-DA72-90A9-141A-F575C91C7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6052B9-7C76-E398-2791-5E89473B0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32EF6C-ED58-02EA-1793-36600EA010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5C1AE1-9CDB-8E86-4673-692C363BC3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2C0683-353B-3547-1551-A16F7DB3B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28331-8431-4229-AF15-A279DB8278C4}" type="datetimeFigureOut">
              <a:rPr lang="en-IN" smtClean="0"/>
              <a:t>24-11-2023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C30F64-DAA8-898B-06F5-B5EA9476E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DEC52E-60C5-66B6-1280-D73ADC4AD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A2FCD-2A9C-4A36-8574-FD5F87241E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2850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B3E0A-52F8-1FC1-2403-C3F0ED927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08606B-1492-B9F8-7198-77CA166A2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28331-8431-4229-AF15-A279DB8278C4}" type="datetimeFigureOut">
              <a:rPr lang="en-IN" smtClean="0"/>
              <a:t>24-11-2023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0AEB5C-B06C-003E-B912-E5B152040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DE94C7-AF14-4658-2F91-65A6681D8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A2FCD-2A9C-4A36-8574-FD5F87241E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9803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A5C340-C01B-BA02-CE81-209F8EB1F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28331-8431-4229-AF15-A279DB8278C4}" type="datetimeFigureOut">
              <a:rPr lang="en-IN" smtClean="0"/>
              <a:t>24-11-2023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F8B6D4-CEE8-35C1-BB8C-246CE3BA7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FEF2B-B23C-0AAE-AC00-9094F0A38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A2FCD-2A9C-4A36-8574-FD5F87241E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3957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BFD6E-AE9F-6600-C3BC-55614807C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CCEBC-6BE8-A8BC-AD6B-1DDA61A52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2990AE-8E4B-FD59-0E96-5015E7DF6E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E963B2-1883-1295-A347-FFBE2DD74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28331-8431-4229-AF15-A279DB8278C4}" type="datetimeFigureOut">
              <a:rPr lang="en-IN" smtClean="0"/>
              <a:t>24-11-2023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55036D-0BF4-D198-DF9C-2C0CEB6A7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8D781C-93EA-6D0B-E07A-900FF09AB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A2FCD-2A9C-4A36-8574-FD5F87241E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803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39593-B523-DCCF-8B8A-26B1EB684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76B936-7602-EC63-0F8B-FA0C199A85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697955-F31D-3663-9B27-4FB01BE42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A60730-AECF-9909-CC1E-FD4CCB79C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28331-8431-4229-AF15-A279DB8278C4}" type="datetimeFigureOut">
              <a:rPr lang="en-IN" smtClean="0"/>
              <a:t>24-11-2023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91704-7C9B-794B-95A7-81056F5EE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4D0CF2-1BE8-F5E5-8692-788A0FD47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A2FCD-2A9C-4A36-8574-FD5F87241E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7794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EE4A92-BFBE-A0E3-D9C3-753125CB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3F8274-F89C-1276-251A-CB15AEEDC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FFFD79-9934-7515-CD29-4ED02592C6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28331-8431-4229-AF15-A279DB8278C4}" type="datetimeFigureOut">
              <a:rPr lang="en-IN" smtClean="0"/>
              <a:t>24-11-2023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0380E-173A-1830-C6FD-261FC2AC9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569D6-F815-AAD3-F473-6D3DCBE402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A2FCD-2A9C-4A36-8574-FD5F87241E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9290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9DAEC-6E13-BA25-6423-4CCF977FEF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BEBA91-E274-FDA4-80B0-C8C3627899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0B1E41-CD3D-D0DA-259B-DBC42AC724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8" t="21280" r="14546" b="10707"/>
          <a:stretch/>
        </p:blipFill>
        <p:spPr>
          <a:xfrm>
            <a:off x="0" y="0"/>
            <a:ext cx="121807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501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A24D7-BF69-B5C4-F035-A666D10D9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ADED18-BE6B-96D5-EE96-F52FDE5B9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8" t="19908" r="11782" b="9749"/>
          <a:stretch/>
        </p:blipFill>
        <p:spPr>
          <a:xfrm>
            <a:off x="0" y="0"/>
            <a:ext cx="12271130" cy="6858000"/>
          </a:xfrm>
        </p:spPr>
      </p:pic>
    </p:spTree>
    <p:extLst>
      <p:ext uri="{BB962C8B-B14F-4D97-AF65-F5344CB8AC3E}">
        <p14:creationId xmlns:p14="http://schemas.microsoft.com/office/powerpoint/2010/main" val="2981845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01E56-0E7B-5971-82E4-29C27C1E6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F37DEE-122C-5EEC-7041-D8E63927ED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9" t="17106" r="19930" b="9234"/>
          <a:stretch/>
        </p:blipFill>
        <p:spPr>
          <a:xfrm>
            <a:off x="0" y="-44904"/>
            <a:ext cx="12192000" cy="6947807"/>
          </a:xfrm>
        </p:spPr>
      </p:pic>
    </p:spTree>
    <p:extLst>
      <p:ext uri="{BB962C8B-B14F-4D97-AF65-F5344CB8AC3E}">
        <p14:creationId xmlns:p14="http://schemas.microsoft.com/office/powerpoint/2010/main" val="3234450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F42EA-F366-0403-CFC6-96DB12630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A8FEFA-1B7B-A179-7CE1-F0862CC28E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9" t="22635" r="10847" b="8127"/>
          <a:stretch/>
        </p:blipFill>
        <p:spPr>
          <a:xfrm>
            <a:off x="0" y="0"/>
            <a:ext cx="12342686" cy="6858000"/>
          </a:xfrm>
        </p:spPr>
      </p:pic>
    </p:spTree>
    <p:extLst>
      <p:ext uri="{BB962C8B-B14F-4D97-AF65-F5344CB8AC3E}">
        <p14:creationId xmlns:p14="http://schemas.microsoft.com/office/powerpoint/2010/main" val="4253148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0626E-4C61-BA7B-E53C-386F43B86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4139FE-738D-D7F4-9FA8-2AA5FF5F12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t="17824" r="20184" b="10176"/>
          <a:stretch/>
        </p:blipFill>
        <p:spPr>
          <a:xfrm>
            <a:off x="0" y="-1"/>
            <a:ext cx="12192000" cy="6889531"/>
          </a:xfrm>
        </p:spPr>
      </p:pic>
    </p:spTree>
    <p:extLst>
      <p:ext uri="{BB962C8B-B14F-4D97-AF65-F5344CB8AC3E}">
        <p14:creationId xmlns:p14="http://schemas.microsoft.com/office/powerpoint/2010/main" val="3873545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57077-B338-952C-A3C0-F2B297764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F1F43A-EDEC-B319-D67A-E839FC9E6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1" t="24996" r="13151" b="11519"/>
          <a:stretch/>
        </p:blipFill>
        <p:spPr>
          <a:xfrm>
            <a:off x="0" y="0"/>
            <a:ext cx="12307792" cy="6858000"/>
          </a:xfrm>
        </p:spPr>
      </p:pic>
    </p:spTree>
    <p:extLst>
      <p:ext uri="{BB962C8B-B14F-4D97-AF65-F5344CB8AC3E}">
        <p14:creationId xmlns:p14="http://schemas.microsoft.com/office/powerpoint/2010/main" val="3904338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6EE35-AF9C-5BDD-000D-D7227C233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12A146-CEF3-D204-16B0-695EC743F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5" t="21087" r="9524" b="7804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76421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E36BA-F442-F6B5-F202-4DAFD9F80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AC734E-A12C-D237-ACEE-C56699E9D6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9" t="21216" r="6061" b="8948"/>
          <a:stretch/>
        </p:blipFill>
        <p:spPr>
          <a:xfrm>
            <a:off x="0" y="0"/>
            <a:ext cx="12166728" cy="6858000"/>
          </a:xfrm>
        </p:spPr>
      </p:pic>
    </p:spTree>
    <p:extLst>
      <p:ext uri="{BB962C8B-B14F-4D97-AF65-F5344CB8AC3E}">
        <p14:creationId xmlns:p14="http://schemas.microsoft.com/office/powerpoint/2010/main" val="966799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7347E-D081-A71A-2A6C-73F9A7DB6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03387E-8B81-974E-E595-718F5A6BAC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7" t="20649" r="6808" b="9595"/>
          <a:stretch/>
        </p:blipFill>
        <p:spPr>
          <a:xfrm>
            <a:off x="0" y="0"/>
            <a:ext cx="12175705" cy="6858000"/>
          </a:xfrm>
        </p:spPr>
      </p:pic>
    </p:spTree>
    <p:extLst>
      <p:ext uri="{BB962C8B-B14F-4D97-AF65-F5344CB8AC3E}">
        <p14:creationId xmlns:p14="http://schemas.microsoft.com/office/powerpoint/2010/main" val="1050344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E781C-097D-15B3-953B-CAE83B7B5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8CEFEE-A015-7BEE-6BA8-F4F207E34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2" t="23448" r="16385" b="12403"/>
          <a:stretch/>
        </p:blipFill>
        <p:spPr>
          <a:xfrm>
            <a:off x="0" y="0"/>
            <a:ext cx="12183461" cy="6858000"/>
          </a:xfrm>
        </p:spPr>
      </p:pic>
    </p:spTree>
    <p:extLst>
      <p:ext uri="{BB962C8B-B14F-4D97-AF65-F5344CB8AC3E}">
        <p14:creationId xmlns:p14="http://schemas.microsoft.com/office/powerpoint/2010/main" val="2441333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745BF-A6B8-865C-0270-600A46F4D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FC3AB0-8DC2-51F8-2C7D-FF4B168014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3" t="23741" r="11594" b="9235"/>
          <a:stretch/>
        </p:blipFill>
        <p:spPr>
          <a:xfrm>
            <a:off x="0" y="0"/>
            <a:ext cx="12212840" cy="6858000"/>
          </a:xfrm>
        </p:spPr>
      </p:pic>
    </p:spTree>
    <p:extLst>
      <p:ext uri="{BB962C8B-B14F-4D97-AF65-F5344CB8AC3E}">
        <p14:creationId xmlns:p14="http://schemas.microsoft.com/office/powerpoint/2010/main" val="1027552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E728B-D28A-5C40-C070-37478EECD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A91EB6-B9C8-192A-C5FE-B882F55C7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5" t="24631" r="12465" b="12991"/>
          <a:stretch/>
        </p:blipFill>
        <p:spPr>
          <a:xfrm>
            <a:off x="0" y="0"/>
            <a:ext cx="12198107" cy="6858000"/>
          </a:xfrm>
        </p:spPr>
      </p:pic>
    </p:spTree>
    <p:extLst>
      <p:ext uri="{BB962C8B-B14F-4D97-AF65-F5344CB8AC3E}">
        <p14:creationId xmlns:p14="http://schemas.microsoft.com/office/powerpoint/2010/main" val="1260371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55FC6-CAF9-6646-D824-BAD117575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671B14-0C29-46C8-8B22-6C0DBEE419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5" t="23962" r="10598" b="9456"/>
          <a:stretch/>
        </p:blipFill>
        <p:spPr>
          <a:xfrm>
            <a:off x="-1" y="0"/>
            <a:ext cx="12228557" cy="6858000"/>
          </a:xfrm>
        </p:spPr>
      </p:pic>
    </p:spTree>
    <p:extLst>
      <p:ext uri="{BB962C8B-B14F-4D97-AF65-F5344CB8AC3E}">
        <p14:creationId xmlns:p14="http://schemas.microsoft.com/office/powerpoint/2010/main" val="2662921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E3546-5D8A-1924-BCDF-7954E0EC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779CFD-C470-41F5-F110-A861CCADA8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6" t="22635" r="11470" b="10782"/>
          <a:stretch/>
        </p:blipFill>
        <p:spPr>
          <a:xfrm>
            <a:off x="0" y="0"/>
            <a:ext cx="12249923" cy="6858000"/>
          </a:xfrm>
        </p:spPr>
      </p:pic>
    </p:spTree>
    <p:extLst>
      <p:ext uri="{BB962C8B-B14F-4D97-AF65-F5344CB8AC3E}">
        <p14:creationId xmlns:p14="http://schemas.microsoft.com/office/powerpoint/2010/main" val="2041821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Lingala Chandra Sekhar Reddy</dc:creator>
  <cp:lastModifiedBy>Lingala Chandra Sekhar Reddy</cp:lastModifiedBy>
  <cp:revision>7</cp:revision>
  <dcterms:created xsi:type="dcterms:W3CDTF">2023-11-24T17:13:42Z</dcterms:created>
  <dcterms:modified xsi:type="dcterms:W3CDTF">2023-11-24T17:21:24Z</dcterms:modified>
</cp:coreProperties>
</file>